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sldIdLst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283B82-FC0A-41EE-B2BD-81A188C2D33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DFDE981-1468-49D1-8629-D4644A6E96B8}">
      <dgm:prSet phldrT="[Text]"/>
      <dgm:spPr/>
      <dgm:t>
        <a:bodyPr/>
        <a:lstStyle/>
        <a:p>
          <a:r>
            <a:rPr lang="hu-HU" dirty="0"/>
            <a:t>Opening Government</a:t>
          </a:r>
          <a:endParaRPr lang="en-GB" dirty="0"/>
        </a:p>
      </dgm:t>
    </dgm:pt>
    <dgm:pt modelId="{DBEB718D-5593-40DC-BF14-E8F09695F140}" type="parTrans" cxnId="{4A816B49-964D-4022-928F-B967674EA299}">
      <dgm:prSet/>
      <dgm:spPr/>
      <dgm:t>
        <a:bodyPr/>
        <a:lstStyle/>
        <a:p>
          <a:endParaRPr lang="en-GB"/>
        </a:p>
      </dgm:t>
    </dgm:pt>
    <dgm:pt modelId="{1EC5D43F-D928-402D-8D96-124D8C187993}" type="sibTrans" cxnId="{4A816B49-964D-4022-928F-B967674EA299}">
      <dgm:prSet/>
      <dgm:spPr/>
      <dgm:t>
        <a:bodyPr/>
        <a:lstStyle/>
        <a:p>
          <a:endParaRPr lang="en-GB"/>
        </a:p>
      </dgm:t>
    </dgm:pt>
    <dgm:pt modelId="{0A57458A-CDB6-4F29-B0F1-4A3752C31BDB}">
      <dgm:prSet phldrT="[Text]"/>
      <dgm:spPr/>
      <dgm:t>
        <a:bodyPr/>
        <a:lstStyle/>
        <a:p>
          <a:r>
            <a:rPr lang="hu-HU" dirty="0"/>
            <a:t>Closing Opposition</a:t>
          </a:r>
          <a:endParaRPr lang="en-GB" dirty="0"/>
        </a:p>
      </dgm:t>
    </dgm:pt>
    <dgm:pt modelId="{82DE172A-C664-4F04-AEC4-D89E5986341A}" type="parTrans" cxnId="{F4E0D9C0-B6D2-4B71-86B2-F5CAD565FC38}">
      <dgm:prSet/>
      <dgm:spPr/>
      <dgm:t>
        <a:bodyPr/>
        <a:lstStyle/>
        <a:p>
          <a:endParaRPr lang="en-GB"/>
        </a:p>
      </dgm:t>
    </dgm:pt>
    <dgm:pt modelId="{3D96CA39-D6AF-4EDE-AAE0-D77E64FE2661}" type="sibTrans" cxnId="{F4E0D9C0-B6D2-4B71-86B2-F5CAD565FC38}">
      <dgm:prSet/>
      <dgm:spPr/>
      <dgm:t>
        <a:bodyPr/>
        <a:lstStyle/>
        <a:p>
          <a:endParaRPr lang="en-GB"/>
        </a:p>
      </dgm:t>
    </dgm:pt>
    <dgm:pt modelId="{BE24B7D7-8213-43A3-93C3-DA4761CA4009}">
      <dgm:prSet phldrT="[Text]"/>
      <dgm:spPr/>
      <dgm:t>
        <a:bodyPr/>
        <a:lstStyle/>
        <a:p>
          <a:r>
            <a:rPr lang="hu-HU" dirty="0"/>
            <a:t>Opening Opposition</a:t>
          </a:r>
          <a:endParaRPr lang="en-GB" dirty="0"/>
        </a:p>
      </dgm:t>
    </dgm:pt>
    <dgm:pt modelId="{1C35A859-F4E6-441C-A676-97FDFF4DBE14}" type="parTrans" cxnId="{A38889C5-1392-4C04-99CA-AD060DB9986C}">
      <dgm:prSet/>
      <dgm:spPr/>
      <dgm:t>
        <a:bodyPr/>
        <a:lstStyle/>
        <a:p>
          <a:endParaRPr lang="en-GB"/>
        </a:p>
      </dgm:t>
    </dgm:pt>
    <dgm:pt modelId="{1F6F28A6-36EA-4F83-928B-85599EB72140}" type="sibTrans" cxnId="{A38889C5-1392-4C04-99CA-AD060DB9986C}">
      <dgm:prSet/>
      <dgm:spPr/>
      <dgm:t>
        <a:bodyPr/>
        <a:lstStyle/>
        <a:p>
          <a:endParaRPr lang="en-GB"/>
        </a:p>
      </dgm:t>
    </dgm:pt>
    <dgm:pt modelId="{7F46FE9C-ED7F-4A2E-9322-C619AAF53788}">
      <dgm:prSet phldrT="[Text]"/>
      <dgm:spPr/>
      <dgm:t>
        <a:bodyPr/>
        <a:lstStyle/>
        <a:p>
          <a:r>
            <a:rPr lang="hu-HU" dirty="0"/>
            <a:t>Closing Opposition</a:t>
          </a:r>
          <a:endParaRPr lang="en-GB" dirty="0"/>
        </a:p>
      </dgm:t>
    </dgm:pt>
    <dgm:pt modelId="{0080010E-30EB-4B73-893A-77F0E56AD7E8}" type="parTrans" cxnId="{980D9A07-FEFA-4437-8BF4-21024DC36EB7}">
      <dgm:prSet/>
      <dgm:spPr/>
      <dgm:t>
        <a:bodyPr/>
        <a:lstStyle/>
        <a:p>
          <a:endParaRPr lang="en-GB"/>
        </a:p>
      </dgm:t>
    </dgm:pt>
    <dgm:pt modelId="{DDB3C7BF-2A84-43C4-B985-FFEAA3AE8B2A}" type="sibTrans" cxnId="{980D9A07-FEFA-4437-8BF4-21024DC36EB7}">
      <dgm:prSet/>
      <dgm:spPr/>
      <dgm:t>
        <a:bodyPr/>
        <a:lstStyle/>
        <a:p>
          <a:endParaRPr lang="en-GB"/>
        </a:p>
      </dgm:t>
    </dgm:pt>
    <dgm:pt modelId="{7DC0A521-40CF-43CA-837A-9BE57334CA58}" type="pres">
      <dgm:prSet presAssocID="{6B283B82-FC0A-41EE-B2BD-81A188C2D33C}" presName="diagram" presStyleCnt="0">
        <dgm:presLayoutVars>
          <dgm:dir/>
          <dgm:resizeHandles val="exact"/>
        </dgm:presLayoutVars>
      </dgm:prSet>
      <dgm:spPr/>
    </dgm:pt>
    <dgm:pt modelId="{B21DC77A-6FEF-45D9-92EF-1395A5BF14EF}" type="pres">
      <dgm:prSet presAssocID="{8DFDE981-1468-49D1-8629-D4644A6E96B8}" presName="node" presStyleLbl="node1" presStyleIdx="0" presStyleCnt="4">
        <dgm:presLayoutVars>
          <dgm:bulletEnabled val="1"/>
        </dgm:presLayoutVars>
      </dgm:prSet>
      <dgm:spPr/>
    </dgm:pt>
    <dgm:pt modelId="{59628551-7331-4462-9651-F05C6A1A5B01}" type="pres">
      <dgm:prSet presAssocID="{1EC5D43F-D928-402D-8D96-124D8C187993}" presName="sibTrans" presStyleCnt="0"/>
      <dgm:spPr/>
    </dgm:pt>
    <dgm:pt modelId="{864954BB-549C-48EA-A96A-93B350BE8681}" type="pres">
      <dgm:prSet presAssocID="{0A57458A-CDB6-4F29-B0F1-4A3752C31BDB}" presName="node" presStyleLbl="node1" presStyleIdx="1" presStyleCnt="4" custLinFactX="11342" custLinFactY="12059" custLinFactNeighborX="100000" custLinFactNeighborY="100000">
        <dgm:presLayoutVars>
          <dgm:bulletEnabled val="1"/>
        </dgm:presLayoutVars>
      </dgm:prSet>
      <dgm:spPr/>
    </dgm:pt>
    <dgm:pt modelId="{C3304785-A9B4-4A50-9330-36B2AA586114}" type="pres">
      <dgm:prSet presAssocID="{3D96CA39-D6AF-4EDE-AAE0-D77E64FE2661}" presName="sibTrans" presStyleCnt="0"/>
      <dgm:spPr/>
    </dgm:pt>
    <dgm:pt modelId="{903B20C6-335F-4E9C-90AA-71DF7F2A0700}" type="pres">
      <dgm:prSet presAssocID="{BE24B7D7-8213-43A3-93C3-DA4761CA4009}" presName="node" presStyleLbl="node1" presStyleIdx="2" presStyleCnt="4">
        <dgm:presLayoutVars>
          <dgm:bulletEnabled val="1"/>
        </dgm:presLayoutVars>
      </dgm:prSet>
      <dgm:spPr/>
    </dgm:pt>
    <dgm:pt modelId="{B61E2CCA-8E9F-40E2-B888-3C638FA46335}" type="pres">
      <dgm:prSet presAssocID="{1F6F28A6-36EA-4F83-928B-85599EB72140}" presName="sibTrans" presStyleCnt="0"/>
      <dgm:spPr/>
    </dgm:pt>
    <dgm:pt modelId="{3EFD3A62-BBCB-4298-AF09-358D50AD5768}" type="pres">
      <dgm:prSet presAssocID="{7F46FE9C-ED7F-4A2E-9322-C619AAF53788}" presName="node" presStyleLbl="node1" presStyleIdx="3" presStyleCnt="4" custLinFactX="-9191" custLinFactNeighborX="-100000" custLinFactNeighborY="-1793">
        <dgm:presLayoutVars>
          <dgm:bulletEnabled val="1"/>
        </dgm:presLayoutVars>
      </dgm:prSet>
      <dgm:spPr/>
    </dgm:pt>
  </dgm:ptLst>
  <dgm:cxnLst>
    <dgm:cxn modelId="{980D9A07-FEFA-4437-8BF4-21024DC36EB7}" srcId="{6B283B82-FC0A-41EE-B2BD-81A188C2D33C}" destId="{7F46FE9C-ED7F-4A2E-9322-C619AAF53788}" srcOrd="3" destOrd="0" parTransId="{0080010E-30EB-4B73-893A-77F0E56AD7E8}" sibTransId="{DDB3C7BF-2A84-43C4-B985-FFEAA3AE8B2A}"/>
    <dgm:cxn modelId="{73281C25-E8E4-4362-8F64-DD3217009670}" type="presOf" srcId="{6B283B82-FC0A-41EE-B2BD-81A188C2D33C}" destId="{7DC0A521-40CF-43CA-837A-9BE57334CA58}" srcOrd="0" destOrd="0" presId="urn:microsoft.com/office/officeart/2005/8/layout/default"/>
    <dgm:cxn modelId="{0671EB39-0B21-402C-9F8F-4EC8EB490138}" type="presOf" srcId="{0A57458A-CDB6-4F29-B0F1-4A3752C31BDB}" destId="{864954BB-549C-48EA-A96A-93B350BE8681}" srcOrd="0" destOrd="0" presId="urn:microsoft.com/office/officeart/2005/8/layout/default"/>
    <dgm:cxn modelId="{B1D4F15D-1B41-4595-B9B2-469955C1B0B0}" type="presOf" srcId="{BE24B7D7-8213-43A3-93C3-DA4761CA4009}" destId="{903B20C6-335F-4E9C-90AA-71DF7F2A0700}" srcOrd="0" destOrd="0" presId="urn:microsoft.com/office/officeart/2005/8/layout/default"/>
    <dgm:cxn modelId="{4A816B49-964D-4022-928F-B967674EA299}" srcId="{6B283B82-FC0A-41EE-B2BD-81A188C2D33C}" destId="{8DFDE981-1468-49D1-8629-D4644A6E96B8}" srcOrd="0" destOrd="0" parTransId="{DBEB718D-5593-40DC-BF14-E8F09695F140}" sibTransId="{1EC5D43F-D928-402D-8D96-124D8C187993}"/>
    <dgm:cxn modelId="{DE31B7AB-416D-49CE-85C3-FE96A4DEF094}" type="presOf" srcId="{7F46FE9C-ED7F-4A2E-9322-C619AAF53788}" destId="{3EFD3A62-BBCB-4298-AF09-358D50AD5768}" srcOrd="0" destOrd="0" presId="urn:microsoft.com/office/officeart/2005/8/layout/default"/>
    <dgm:cxn modelId="{F4E0D9C0-B6D2-4B71-86B2-F5CAD565FC38}" srcId="{6B283B82-FC0A-41EE-B2BD-81A188C2D33C}" destId="{0A57458A-CDB6-4F29-B0F1-4A3752C31BDB}" srcOrd="1" destOrd="0" parTransId="{82DE172A-C664-4F04-AEC4-D89E5986341A}" sibTransId="{3D96CA39-D6AF-4EDE-AAE0-D77E64FE2661}"/>
    <dgm:cxn modelId="{A38889C5-1392-4C04-99CA-AD060DB9986C}" srcId="{6B283B82-FC0A-41EE-B2BD-81A188C2D33C}" destId="{BE24B7D7-8213-43A3-93C3-DA4761CA4009}" srcOrd="2" destOrd="0" parTransId="{1C35A859-F4E6-441C-A676-97FDFF4DBE14}" sibTransId="{1F6F28A6-36EA-4F83-928B-85599EB72140}"/>
    <dgm:cxn modelId="{6EC29ED3-3303-466F-BFAE-25EF67F5B33C}" type="presOf" srcId="{8DFDE981-1468-49D1-8629-D4644A6E96B8}" destId="{B21DC77A-6FEF-45D9-92EF-1395A5BF14EF}" srcOrd="0" destOrd="0" presId="urn:microsoft.com/office/officeart/2005/8/layout/default"/>
    <dgm:cxn modelId="{9FE37DCB-5799-46DD-9B10-6D3E2DE48E96}" type="presParOf" srcId="{7DC0A521-40CF-43CA-837A-9BE57334CA58}" destId="{B21DC77A-6FEF-45D9-92EF-1395A5BF14EF}" srcOrd="0" destOrd="0" presId="urn:microsoft.com/office/officeart/2005/8/layout/default"/>
    <dgm:cxn modelId="{E6CCBF05-D164-422A-8C33-96C4BE14055A}" type="presParOf" srcId="{7DC0A521-40CF-43CA-837A-9BE57334CA58}" destId="{59628551-7331-4462-9651-F05C6A1A5B01}" srcOrd="1" destOrd="0" presId="urn:microsoft.com/office/officeart/2005/8/layout/default"/>
    <dgm:cxn modelId="{6D6D29B9-122F-4322-9780-190753D7A60F}" type="presParOf" srcId="{7DC0A521-40CF-43CA-837A-9BE57334CA58}" destId="{864954BB-549C-48EA-A96A-93B350BE8681}" srcOrd="2" destOrd="0" presId="urn:microsoft.com/office/officeart/2005/8/layout/default"/>
    <dgm:cxn modelId="{63C1AE0E-056B-4ABC-A618-BB569BABA7D5}" type="presParOf" srcId="{7DC0A521-40CF-43CA-837A-9BE57334CA58}" destId="{C3304785-A9B4-4A50-9330-36B2AA586114}" srcOrd="3" destOrd="0" presId="urn:microsoft.com/office/officeart/2005/8/layout/default"/>
    <dgm:cxn modelId="{87D6EABA-CC1C-442C-BBC4-678CC54CFBBF}" type="presParOf" srcId="{7DC0A521-40CF-43CA-837A-9BE57334CA58}" destId="{903B20C6-335F-4E9C-90AA-71DF7F2A0700}" srcOrd="4" destOrd="0" presId="urn:microsoft.com/office/officeart/2005/8/layout/default"/>
    <dgm:cxn modelId="{B9FDC6A5-4AF6-4696-BC8E-702B32A590BA}" type="presParOf" srcId="{7DC0A521-40CF-43CA-837A-9BE57334CA58}" destId="{B61E2CCA-8E9F-40E2-B888-3C638FA46335}" srcOrd="5" destOrd="0" presId="urn:microsoft.com/office/officeart/2005/8/layout/default"/>
    <dgm:cxn modelId="{74BE7091-D45D-44D3-9900-A2F21AC08A7E}" type="presParOf" srcId="{7DC0A521-40CF-43CA-837A-9BE57334CA58}" destId="{3EFD3A62-BBCB-4298-AF09-358D50AD576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29B7AD-E8E2-4FEC-9D64-47D73B3696CC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354046B-7979-4DD8-BB5C-F01AF7773504}">
      <dgm:prSet phldrT="[Text]"/>
      <dgm:spPr/>
      <dgm:t>
        <a:bodyPr/>
        <a:lstStyle/>
        <a:p>
          <a:r>
            <a:rPr lang="hu-HU" dirty="0"/>
            <a:t>OG</a:t>
          </a:r>
          <a:endParaRPr lang="en-GB" dirty="0"/>
        </a:p>
      </dgm:t>
    </dgm:pt>
    <dgm:pt modelId="{C2F2161A-F1EE-415C-B49E-E99EA72ADA3D}" type="parTrans" cxnId="{B404C57F-5A02-4EFF-9F06-A22463F556C6}">
      <dgm:prSet/>
      <dgm:spPr/>
      <dgm:t>
        <a:bodyPr/>
        <a:lstStyle/>
        <a:p>
          <a:endParaRPr lang="en-GB"/>
        </a:p>
      </dgm:t>
    </dgm:pt>
    <dgm:pt modelId="{6409DC3E-6F02-41ED-96C8-313F4D1FC981}" type="sibTrans" cxnId="{B404C57F-5A02-4EFF-9F06-A22463F556C6}">
      <dgm:prSet/>
      <dgm:spPr/>
      <dgm:t>
        <a:bodyPr/>
        <a:lstStyle/>
        <a:p>
          <a:endParaRPr lang="en-GB"/>
        </a:p>
      </dgm:t>
    </dgm:pt>
    <dgm:pt modelId="{B737EC6B-EDB6-4238-95B2-860FF57511E5}">
      <dgm:prSet phldrT="[Text]"/>
      <dgm:spPr/>
      <dgm:t>
        <a:bodyPr/>
        <a:lstStyle/>
        <a:p>
          <a:r>
            <a:rPr lang="hu-HU" dirty="0"/>
            <a:t>OO</a:t>
          </a:r>
          <a:endParaRPr lang="en-GB" dirty="0"/>
        </a:p>
      </dgm:t>
    </dgm:pt>
    <dgm:pt modelId="{768C47F5-6238-4648-979A-4D45B026951D}" type="parTrans" cxnId="{60232EC3-44D5-48D7-90B9-8BD24C98BDBB}">
      <dgm:prSet/>
      <dgm:spPr/>
      <dgm:t>
        <a:bodyPr/>
        <a:lstStyle/>
        <a:p>
          <a:endParaRPr lang="en-GB"/>
        </a:p>
      </dgm:t>
    </dgm:pt>
    <dgm:pt modelId="{3D9EB413-FB95-48FD-92B5-F9D32DD6CFC0}" type="sibTrans" cxnId="{60232EC3-44D5-48D7-90B9-8BD24C98BDBB}">
      <dgm:prSet/>
      <dgm:spPr/>
      <dgm:t>
        <a:bodyPr/>
        <a:lstStyle/>
        <a:p>
          <a:endParaRPr lang="en-GB"/>
        </a:p>
      </dgm:t>
    </dgm:pt>
    <dgm:pt modelId="{9247C542-CAC1-4424-9C27-7C722A968792}">
      <dgm:prSet phldrT="[Text]"/>
      <dgm:spPr/>
      <dgm:t>
        <a:bodyPr/>
        <a:lstStyle/>
        <a:p>
          <a:r>
            <a:rPr lang="hu-HU" dirty="0"/>
            <a:t>CG</a:t>
          </a:r>
          <a:endParaRPr lang="en-GB" dirty="0"/>
        </a:p>
      </dgm:t>
    </dgm:pt>
    <dgm:pt modelId="{7D1BCF1D-9707-48D5-AD8D-C15522AD744A}" type="parTrans" cxnId="{27E2294F-861B-4E64-AA0A-784F75EBCFAF}">
      <dgm:prSet/>
      <dgm:spPr/>
      <dgm:t>
        <a:bodyPr/>
        <a:lstStyle/>
        <a:p>
          <a:endParaRPr lang="en-GB"/>
        </a:p>
      </dgm:t>
    </dgm:pt>
    <dgm:pt modelId="{5796696B-6067-4C74-9E41-E2D0B3B2C2EA}" type="sibTrans" cxnId="{27E2294F-861B-4E64-AA0A-784F75EBCFAF}">
      <dgm:prSet/>
      <dgm:spPr/>
      <dgm:t>
        <a:bodyPr/>
        <a:lstStyle/>
        <a:p>
          <a:endParaRPr lang="en-GB"/>
        </a:p>
      </dgm:t>
    </dgm:pt>
    <dgm:pt modelId="{D628BDE9-C6D8-403B-8371-89C5737D8D59}">
      <dgm:prSet phldrT="[Text]"/>
      <dgm:spPr/>
      <dgm:t>
        <a:bodyPr/>
        <a:lstStyle/>
        <a:p>
          <a:r>
            <a:rPr lang="hu-HU" dirty="0"/>
            <a:t>CO</a:t>
          </a:r>
          <a:endParaRPr lang="en-GB" dirty="0"/>
        </a:p>
      </dgm:t>
    </dgm:pt>
    <dgm:pt modelId="{6F7E6ABA-A00B-4148-9C5F-1A13F3316BF0}" type="parTrans" cxnId="{BC5ECF13-6EFE-49DE-902B-83E02B555B0C}">
      <dgm:prSet/>
      <dgm:spPr/>
      <dgm:t>
        <a:bodyPr/>
        <a:lstStyle/>
        <a:p>
          <a:endParaRPr lang="en-GB"/>
        </a:p>
      </dgm:t>
    </dgm:pt>
    <dgm:pt modelId="{3948578B-4BF0-401B-8419-79BBECD12827}" type="sibTrans" cxnId="{BC5ECF13-6EFE-49DE-902B-83E02B555B0C}">
      <dgm:prSet/>
      <dgm:spPr/>
      <dgm:t>
        <a:bodyPr/>
        <a:lstStyle/>
        <a:p>
          <a:endParaRPr lang="en-GB"/>
        </a:p>
      </dgm:t>
    </dgm:pt>
    <dgm:pt modelId="{B4457CB5-A881-4529-B6A2-4F1D57FDECC4}" type="pres">
      <dgm:prSet presAssocID="{0429B7AD-E8E2-4FEC-9D64-47D73B3696CC}" presName="Name0" presStyleCnt="0">
        <dgm:presLayoutVars>
          <dgm:dir/>
          <dgm:resizeHandles val="exact"/>
        </dgm:presLayoutVars>
      </dgm:prSet>
      <dgm:spPr/>
    </dgm:pt>
    <dgm:pt modelId="{A1F7DE07-ECC7-46C0-A13C-125A4C1F6FB9}" type="pres">
      <dgm:prSet presAssocID="{8354046B-7979-4DD8-BB5C-F01AF7773504}" presName="node" presStyleLbl="node1" presStyleIdx="0" presStyleCnt="4">
        <dgm:presLayoutVars>
          <dgm:bulletEnabled val="1"/>
        </dgm:presLayoutVars>
      </dgm:prSet>
      <dgm:spPr/>
    </dgm:pt>
    <dgm:pt modelId="{15078095-DBE2-4FD5-9B43-9169FACD1C27}" type="pres">
      <dgm:prSet presAssocID="{6409DC3E-6F02-41ED-96C8-313F4D1FC981}" presName="sibTrans" presStyleLbl="sibTrans2D1" presStyleIdx="0" presStyleCnt="4"/>
      <dgm:spPr/>
    </dgm:pt>
    <dgm:pt modelId="{CE5D2058-1C44-47AB-861D-BE65ACEF19D5}" type="pres">
      <dgm:prSet presAssocID="{6409DC3E-6F02-41ED-96C8-313F4D1FC981}" presName="connectorText" presStyleLbl="sibTrans2D1" presStyleIdx="0" presStyleCnt="4"/>
      <dgm:spPr/>
    </dgm:pt>
    <dgm:pt modelId="{118E1350-6EA7-42C1-A15D-17025B10A072}" type="pres">
      <dgm:prSet presAssocID="{B737EC6B-EDB6-4238-95B2-860FF57511E5}" presName="node" presStyleLbl="node1" presStyleIdx="1" presStyleCnt="4">
        <dgm:presLayoutVars>
          <dgm:bulletEnabled val="1"/>
        </dgm:presLayoutVars>
      </dgm:prSet>
      <dgm:spPr/>
    </dgm:pt>
    <dgm:pt modelId="{0324896F-48E2-4CA2-B826-CFF0E5A38C82}" type="pres">
      <dgm:prSet presAssocID="{3D9EB413-FB95-48FD-92B5-F9D32DD6CFC0}" presName="sibTrans" presStyleLbl="sibTrans2D1" presStyleIdx="1" presStyleCnt="4"/>
      <dgm:spPr/>
    </dgm:pt>
    <dgm:pt modelId="{132C5700-6559-44B5-8119-2EE428738E5C}" type="pres">
      <dgm:prSet presAssocID="{3D9EB413-FB95-48FD-92B5-F9D32DD6CFC0}" presName="connectorText" presStyleLbl="sibTrans2D1" presStyleIdx="1" presStyleCnt="4"/>
      <dgm:spPr/>
    </dgm:pt>
    <dgm:pt modelId="{A2726ECE-3A6C-4285-8974-6360194D25F4}" type="pres">
      <dgm:prSet presAssocID="{9247C542-CAC1-4424-9C27-7C722A968792}" presName="node" presStyleLbl="node1" presStyleIdx="2" presStyleCnt="4">
        <dgm:presLayoutVars>
          <dgm:bulletEnabled val="1"/>
        </dgm:presLayoutVars>
      </dgm:prSet>
      <dgm:spPr/>
    </dgm:pt>
    <dgm:pt modelId="{C80FB923-4E65-4BDD-95E5-716E18338A20}" type="pres">
      <dgm:prSet presAssocID="{5796696B-6067-4C74-9E41-E2D0B3B2C2EA}" presName="sibTrans" presStyleLbl="sibTrans2D1" presStyleIdx="2" presStyleCnt="4"/>
      <dgm:spPr/>
    </dgm:pt>
    <dgm:pt modelId="{45F439F3-261D-4C4F-836B-F54286927AEB}" type="pres">
      <dgm:prSet presAssocID="{5796696B-6067-4C74-9E41-E2D0B3B2C2EA}" presName="connectorText" presStyleLbl="sibTrans2D1" presStyleIdx="2" presStyleCnt="4"/>
      <dgm:spPr/>
    </dgm:pt>
    <dgm:pt modelId="{F9176B69-FB4B-4B2E-B12D-C5163B4A829D}" type="pres">
      <dgm:prSet presAssocID="{D628BDE9-C6D8-403B-8371-89C5737D8D59}" presName="node" presStyleLbl="node1" presStyleIdx="3" presStyleCnt="4">
        <dgm:presLayoutVars>
          <dgm:bulletEnabled val="1"/>
        </dgm:presLayoutVars>
      </dgm:prSet>
      <dgm:spPr/>
    </dgm:pt>
    <dgm:pt modelId="{9034D19F-C66F-4145-A1A6-D9AF67830A40}" type="pres">
      <dgm:prSet presAssocID="{3948578B-4BF0-401B-8419-79BBECD12827}" presName="sibTrans" presStyleLbl="sibTrans2D1" presStyleIdx="3" presStyleCnt="4"/>
      <dgm:spPr/>
    </dgm:pt>
    <dgm:pt modelId="{0E879CAE-A26D-43A5-B65B-2D6C1F7EA0AF}" type="pres">
      <dgm:prSet presAssocID="{3948578B-4BF0-401B-8419-79BBECD12827}" presName="connectorText" presStyleLbl="sibTrans2D1" presStyleIdx="3" presStyleCnt="4"/>
      <dgm:spPr/>
    </dgm:pt>
  </dgm:ptLst>
  <dgm:cxnLst>
    <dgm:cxn modelId="{4D59AC13-B21B-4CB4-A932-44CC09D66612}" type="presOf" srcId="{0429B7AD-E8E2-4FEC-9D64-47D73B3696CC}" destId="{B4457CB5-A881-4529-B6A2-4F1D57FDECC4}" srcOrd="0" destOrd="0" presId="urn:microsoft.com/office/officeart/2005/8/layout/cycle7"/>
    <dgm:cxn modelId="{BC5ECF13-6EFE-49DE-902B-83E02B555B0C}" srcId="{0429B7AD-E8E2-4FEC-9D64-47D73B3696CC}" destId="{D628BDE9-C6D8-403B-8371-89C5737D8D59}" srcOrd="3" destOrd="0" parTransId="{6F7E6ABA-A00B-4148-9C5F-1A13F3316BF0}" sibTransId="{3948578B-4BF0-401B-8419-79BBECD12827}"/>
    <dgm:cxn modelId="{FE85BC15-53F1-47F9-A102-7AC2A0DB53B0}" type="presOf" srcId="{3D9EB413-FB95-48FD-92B5-F9D32DD6CFC0}" destId="{132C5700-6559-44B5-8119-2EE428738E5C}" srcOrd="1" destOrd="0" presId="urn:microsoft.com/office/officeart/2005/8/layout/cycle7"/>
    <dgm:cxn modelId="{0FA9B016-72F3-47C0-AFE7-F2FA1F6EC3E0}" type="presOf" srcId="{9247C542-CAC1-4424-9C27-7C722A968792}" destId="{A2726ECE-3A6C-4285-8974-6360194D25F4}" srcOrd="0" destOrd="0" presId="urn:microsoft.com/office/officeart/2005/8/layout/cycle7"/>
    <dgm:cxn modelId="{D86B6332-5DA0-422C-80FA-A54AD9380225}" type="presOf" srcId="{3948578B-4BF0-401B-8419-79BBECD12827}" destId="{9034D19F-C66F-4145-A1A6-D9AF67830A40}" srcOrd="0" destOrd="0" presId="urn:microsoft.com/office/officeart/2005/8/layout/cycle7"/>
    <dgm:cxn modelId="{2D4C1234-8533-412D-A2C6-E37BD5586FC1}" type="presOf" srcId="{6409DC3E-6F02-41ED-96C8-313F4D1FC981}" destId="{CE5D2058-1C44-47AB-861D-BE65ACEF19D5}" srcOrd="1" destOrd="0" presId="urn:microsoft.com/office/officeart/2005/8/layout/cycle7"/>
    <dgm:cxn modelId="{1D33C537-A80F-4493-8052-CC0DB7C55085}" type="presOf" srcId="{5796696B-6067-4C74-9E41-E2D0B3B2C2EA}" destId="{C80FB923-4E65-4BDD-95E5-716E18338A20}" srcOrd="0" destOrd="0" presId="urn:microsoft.com/office/officeart/2005/8/layout/cycle7"/>
    <dgm:cxn modelId="{C2B9F041-C528-43D1-9B35-E3A4323E3E73}" type="presOf" srcId="{8354046B-7979-4DD8-BB5C-F01AF7773504}" destId="{A1F7DE07-ECC7-46C0-A13C-125A4C1F6FB9}" srcOrd="0" destOrd="0" presId="urn:microsoft.com/office/officeart/2005/8/layout/cycle7"/>
    <dgm:cxn modelId="{A51B1743-2B37-4161-8AB7-810649E8071E}" type="presOf" srcId="{5796696B-6067-4C74-9E41-E2D0B3B2C2EA}" destId="{45F439F3-261D-4C4F-836B-F54286927AEB}" srcOrd="1" destOrd="0" presId="urn:microsoft.com/office/officeart/2005/8/layout/cycle7"/>
    <dgm:cxn modelId="{724EBB68-971C-41D4-8344-B35A59DE34DD}" type="presOf" srcId="{3948578B-4BF0-401B-8419-79BBECD12827}" destId="{0E879CAE-A26D-43A5-B65B-2D6C1F7EA0AF}" srcOrd="1" destOrd="0" presId="urn:microsoft.com/office/officeart/2005/8/layout/cycle7"/>
    <dgm:cxn modelId="{27E2294F-861B-4E64-AA0A-784F75EBCFAF}" srcId="{0429B7AD-E8E2-4FEC-9D64-47D73B3696CC}" destId="{9247C542-CAC1-4424-9C27-7C722A968792}" srcOrd="2" destOrd="0" parTransId="{7D1BCF1D-9707-48D5-AD8D-C15522AD744A}" sibTransId="{5796696B-6067-4C74-9E41-E2D0B3B2C2EA}"/>
    <dgm:cxn modelId="{B404C57F-5A02-4EFF-9F06-A22463F556C6}" srcId="{0429B7AD-E8E2-4FEC-9D64-47D73B3696CC}" destId="{8354046B-7979-4DD8-BB5C-F01AF7773504}" srcOrd="0" destOrd="0" parTransId="{C2F2161A-F1EE-415C-B49E-E99EA72ADA3D}" sibTransId="{6409DC3E-6F02-41ED-96C8-313F4D1FC981}"/>
    <dgm:cxn modelId="{98D192BB-EBC0-4F85-B869-FBC4DC510B38}" type="presOf" srcId="{6409DC3E-6F02-41ED-96C8-313F4D1FC981}" destId="{15078095-DBE2-4FD5-9B43-9169FACD1C27}" srcOrd="0" destOrd="0" presId="urn:microsoft.com/office/officeart/2005/8/layout/cycle7"/>
    <dgm:cxn modelId="{EB5741BD-F2E3-4B65-8BCC-893AA852522D}" type="presOf" srcId="{3D9EB413-FB95-48FD-92B5-F9D32DD6CFC0}" destId="{0324896F-48E2-4CA2-B826-CFF0E5A38C82}" srcOrd="0" destOrd="0" presId="urn:microsoft.com/office/officeart/2005/8/layout/cycle7"/>
    <dgm:cxn modelId="{39E64EBE-B866-4E7C-BDED-541BDAF549CA}" type="presOf" srcId="{D628BDE9-C6D8-403B-8371-89C5737D8D59}" destId="{F9176B69-FB4B-4B2E-B12D-C5163B4A829D}" srcOrd="0" destOrd="0" presId="urn:microsoft.com/office/officeart/2005/8/layout/cycle7"/>
    <dgm:cxn modelId="{60232EC3-44D5-48D7-90B9-8BD24C98BDBB}" srcId="{0429B7AD-E8E2-4FEC-9D64-47D73B3696CC}" destId="{B737EC6B-EDB6-4238-95B2-860FF57511E5}" srcOrd="1" destOrd="0" parTransId="{768C47F5-6238-4648-979A-4D45B026951D}" sibTransId="{3D9EB413-FB95-48FD-92B5-F9D32DD6CFC0}"/>
    <dgm:cxn modelId="{0E2437EB-00A1-4AB1-B4E8-12F3A8D96BB5}" type="presOf" srcId="{B737EC6B-EDB6-4238-95B2-860FF57511E5}" destId="{118E1350-6EA7-42C1-A15D-17025B10A072}" srcOrd="0" destOrd="0" presId="urn:microsoft.com/office/officeart/2005/8/layout/cycle7"/>
    <dgm:cxn modelId="{5F1F921D-0D77-44C8-A940-5373207AB7CC}" type="presParOf" srcId="{B4457CB5-A881-4529-B6A2-4F1D57FDECC4}" destId="{A1F7DE07-ECC7-46C0-A13C-125A4C1F6FB9}" srcOrd="0" destOrd="0" presId="urn:microsoft.com/office/officeart/2005/8/layout/cycle7"/>
    <dgm:cxn modelId="{915A974D-C2E6-4F3A-98EF-76401F22B337}" type="presParOf" srcId="{B4457CB5-A881-4529-B6A2-4F1D57FDECC4}" destId="{15078095-DBE2-4FD5-9B43-9169FACD1C27}" srcOrd="1" destOrd="0" presId="urn:microsoft.com/office/officeart/2005/8/layout/cycle7"/>
    <dgm:cxn modelId="{41CB2663-A735-4D57-9556-63CB6E31D60A}" type="presParOf" srcId="{15078095-DBE2-4FD5-9B43-9169FACD1C27}" destId="{CE5D2058-1C44-47AB-861D-BE65ACEF19D5}" srcOrd="0" destOrd="0" presId="urn:microsoft.com/office/officeart/2005/8/layout/cycle7"/>
    <dgm:cxn modelId="{4E812CAD-6EDE-47EE-A6F2-380304B22272}" type="presParOf" srcId="{B4457CB5-A881-4529-B6A2-4F1D57FDECC4}" destId="{118E1350-6EA7-42C1-A15D-17025B10A072}" srcOrd="2" destOrd="0" presId="urn:microsoft.com/office/officeart/2005/8/layout/cycle7"/>
    <dgm:cxn modelId="{7AC4AA59-54CB-4360-AC72-D037DFB77D84}" type="presParOf" srcId="{B4457CB5-A881-4529-B6A2-4F1D57FDECC4}" destId="{0324896F-48E2-4CA2-B826-CFF0E5A38C82}" srcOrd="3" destOrd="0" presId="urn:microsoft.com/office/officeart/2005/8/layout/cycle7"/>
    <dgm:cxn modelId="{4041A265-C3D2-4244-8FA4-24218EC338A8}" type="presParOf" srcId="{0324896F-48E2-4CA2-B826-CFF0E5A38C82}" destId="{132C5700-6559-44B5-8119-2EE428738E5C}" srcOrd="0" destOrd="0" presId="urn:microsoft.com/office/officeart/2005/8/layout/cycle7"/>
    <dgm:cxn modelId="{3C932C76-5C86-4F8D-B854-0C2F49B43629}" type="presParOf" srcId="{B4457CB5-A881-4529-B6A2-4F1D57FDECC4}" destId="{A2726ECE-3A6C-4285-8974-6360194D25F4}" srcOrd="4" destOrd="0" presId="urn:microsoft.com/office/officeart/2005/8/layout/cycle7"/>
    <dgm:cxn modelId="{EF67D3BB-DF89-4501-B001-6D728B859930}" type="presParOf" srcId="{B4457CB5-A881-4529-B6A2-4F1D57FDECC4}" destId="{C80FB923-4E65-4BDD-95E5-716E18338A20}" srcOrd="5" destOrd="0" presId="urn:microsoft.com/office/officeart/2005/8/layout/cycle7"/>
    <dgm:cxn modelId="{17116569-51DA-4882-B38E-5F7F4C2D0BAA}" type="presParOf" srcId="{C80FB923-4E65-4BDD-95E5-716E18338A20}" destId="{45F439F3-261D-4C4F-836B-F54286927AEB}" srcOrd="0" destOrd="0" presId="urn:microsoft.com/office/officeart/2005/8/layout/cycle7"/>
    <dgm:cxn modelId="{01178E16-2201-4A84-9550-AC2AD20092E6}" type="presParOf" srcId="{B4457CB5-A881-4529-B6A2-4F1D57FDECC4}" destId="{F9176B69-FB4B-4B2E-B12D-C5163B4A829D}" srcOrd="6" destOrd="0" presId="urn:microsoft.com/office/officeart/2005/8/layout/cycle7"/>
    <dgm:cxn modelId="{D000E3E8-3477-4C46-B3D0-DCD1B733E0D6}" type="presParOf" srcId="{B4457CB5-A881-4529-B6A2-4F1D57FDECC4}" destId="{9034D19F-C66F-4145-A1A6-D9AF67830A40}" srcOrd="7" destOrd="0" presId="urn:microsoft.com/office/officeart/2005/8/layout/cycle7"/>
    <dgm:cxn modelId="{8EEA16D8-5B6D-481E-9118-19B6181884EA}" type="presParOf" srcId="{9034D19F-C66F-4145-A1A6-D9AF67830A40}" destId="{0E879CAE-A26D-43A5-B65B-2D6C1F7EA0A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DC77A-6FEF-45D9-92EF-1395A5BF14EF}">
      <dsp:nvSpPr>
        <dsp:cNvPr id="0" name=""/>
        <dsp:cNvSpPr/>
      </dsp:nvSpPr>
      <dsp:spPr>
        <a:xfrm>
          <a:off x="186042" y="2108"/>
          <a:ext cx="3119246" cy="1871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 dirty="0"/>
            <a:t>Opening Government</a:t>
          </a:r>
          <a:endParaRPr lang="en-GB" sz="4100" kern="1200" dirty="0"/>
        </a:p>
      </dsp:txBody>
      <dsp:txXfrm>
        <a:off x="186042" y="2108"/>
        <a:ext cx="3119246" cy="1871548"/>
      </dsp:txXfrm>
    </dsp:sp>
    <dsp:sp modelId="{864954BB-549C-48EA-A96A-93B350BE8681}">
      <dsp:nvSpPr>
        <dsp:cNvPr id="0" name=""/>
        <dsp:cNvSpPr/>
      </dsp:nvSpPr>
      <dsp:spPr>
        <a:xfrm>
          <a:off x="7090245" y="2099346"/>
          <a:ext cx="3119246" cy="1871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 dirty="0"/>
            <a:t>Closing Opposition</a:t>
          </a:r>
          <a:endParaRPr lang="en-GB" sz="4100" kern="1200" dirty="0"/>
        </a:p>
      </dsp:txBody>
      <dsp:txXfrm>
        <a:off x="7090245" y="2099346"/>
        <a:ext cx="3119246" cy="1871548"/>
      </dsp:txXfrm>
    </dsp:sp>
    <dsp:sp modelId="{903B20C6-335F-4E9C-90AA-71DF7F2A0700}">
      <dsp:nvSpPr>
        <dsp:cNvPr id="0" name=""/>
        <dsp:cNvSpPr/>
      </dsp:nvSpPr>
      <dsp:spPr>
        <a:xfrm>
          <a:off x="7048385" y="2108"/>
          <a:ext cx="3119246" cy="1871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 dirty="0"/>
            <a:t>Opening Opposition</a:t>
          </a:r>
          <a:endParaRPr lang="en-GB" sz="4100" kern="1200" dirty="0"/>
        </a:p>
      </dsp:txBody>
      <dsp:txXfrm>
        <a:off x="7048385" y="2108"/>
        <a:ext cx="3119246" cy="1871548"/>
      </dsp:txXfrm>
    </dsp:sp>
    <dsp:sp modelId="{3EFD3A62-BBCB-4298-AF09-358D50AD5768}">
      <dsp:nvSpPr>
        <dsp:cNvPr id="0" name=""/>
        <dsp:cNvSpPr/>
      </dsp:nvSpPr>
      <dsp:spPr>
        <a:xfrm>
          <a:off x="211277" y="2152023"/>
          <a:ext cx="3119246" cy="18715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100" kern="1200" dirty="0"/>
            <a:t>Closing Opposition</a:t>
          </a:r>
          <a:endParaRPr lang="en-GB" sz="4100" kern="1200" dirty="0"/>
        </a:p>
      </dsp:txBody>
      <dsp:txXfrm>
        <a:off x="211277" y="2152023"/>
        <a:ext cx="3119246" cy="18715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7DE07-ECC7-46C0-A13C-125A4C1F6FB9}">
      <dsp:nvSpPr>
        <dsp:cNvPr id="0" name=""/>
        <dsp:cNvSpPr/>
      </dsp:nvSpPr>
      <dsp:spPr>
        <a:xfrm>
          <a:off x="3864408" y="642"/>
          <a:ext cx="1109048" cy="554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OG</a:t>
          </a:r>
          <a:endParaRPr lang="en-GB" sz="2500" kern="1200" dirty="0"/>
        </a:p>
      </dsp:txBody>
      <dsp:txXfrm>
        <a:off x="3880649" y="16883"/>
        <a:ext cx="1076566" cy="522042"/>
      </dsp:txXfrm>
    </dsp:sp>
    <dsp:sp modelId="{15078095-DBE2-4FD5-9B43-9169FACD1C27}">
      <dsp:nvSpPr>
        <dsp:cNvPr id="0" name=""/>
        <dsp:cNvSpPr/>
      </dsp:nvSpPr>
      <dsp:spPr>
        <a:xfrm rot="2700000">
          <a:off x="4662616" y="713728"/>
          <a:ext cx="578365" cy="19408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4720841" y="752545"/>
        <a:ext cx="461915" cy="116449"/>
      </dsp:txXfrm>
    </dsp:sp>
    <dsp:sp modelId="{118E1350-6EA7-42C1-A15D-17025B10A072}">
      <dsp:nvSpPr>
        <dsp:cNvPr id="0" name=""/>
        <dsp:cNvSpPr/>
      </dsp:nvSpPr>
      <dsp:spPr>
        <a:xfrm>
          <a:off x="4930140" y="1066374"/>
          <a:ext cx="1109048" cy="554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OO</a:t>
          </a:r>
          <a:endParaRPr lang="en-GB" sz="2500" kern="1200" dirty="0"/>
        </a:p>
      </dsp:txBody>
      <dsp:txXfrm>
        <a:off x="4946381" y="1082615"/>
        <a:ext cx="1076566" cy="522042"/>
      </dsp:txXfrm>
    </dsp:sp>
    <dsp:sp modelId="{0324896F-48E2-4CA2-B826-CFF0E5A38C82}">
      <dsp:nvSpPr>
        <dsp:cNvPr id="0" name=""/>
        <dsp:cNvSpPr/>
      </dsp:nvSpPr>
      <dsp:spPr>
        <a:xfrm rot="8100000">
          <a:off x="4662616" y="1779460"/>
          <a:ext cx="578365" cy="19408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4720841" y="1818277"/>
        <a:ext cx="461915" cy="116449"/>
      </dsp:txXfrm>
    </dsp:sp>
    <dsp:sp modelId="{A2726ECE-3A6C-4285-8974-6360194D25F4}">
      <dsp:nvSpPr>
        <dsp:cNvPr id="0" name=""/>
        <dsp:cNvSpPr/>
      </dsp:nvSpPr>
      <dsp:spPr>
        <a:xfrm>
          <a:off x="3864408" y="2132106"/>
          <a:ext cx="1109048" cy="554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CG</a:t>
          </a:r>
          <a:endParaRPr lang="en-GB" sz="2500" kern="1200" dirty="0"/>
        </a:p>
      </dsp:txBody>
      <dsp:txXfrm>
        <a:off x="3880649" y="2148347"/>
        <a:ext cx="1076566" cy="522042"/>
      </dsp:txXfrm>
    </dsp:sp>
    <dsp:sp modelId="{C80FB923-4E65-4BDD-95E5-716E18338A20}">
      <dsp:nvSpPr>
        <dsp:cNvPr id="0" name=""/>
        <dsp:cNvSpPr/>
      </dsp:nvSpPr>
      <dsp:spPr>
        <a:xfrm rot="13500000">
          <a:off x="3596884" y="1779460"/>
          <a:ext cx="578365" cy="19408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10800000">
        <a:off x="3655109" y="1818277"/>
        <a:ext cx="461915" cy="116449"/>
      </dsp:txXfrm>
    </dsp:sp>
    <dsp:sp modelId="{F9176B69-FB4B-4B2E-B12D-C5163B4A829D}">
      <dsp:nvSpPr>
        <dsp:cNvPr id="0" name=""/>
        <dsp:cNvSpPr/>
      </dsp:nvSpPr>
      <dsp:spPr>
        <a:xfrm>
          <a:off x="2798676" y="1066374"/>
          <a:ext cx="1109048" cy="554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500" kern="1200" dirty="0"/>
            <a:t>CO</a:t>
          </a:r>
          <a:endParaRPr lang="en-GB" sz="2500" kern="1200" dirty="0"/>
        </a:p>
      </dsp:txBody>
      <dsp:txXfrm>
        <a:off x="2814917" y="1082615"/>
        <a:ext cx="1076566" cy="522042"/>
      </dsp:txXfrm>
    </dsp:sp>
    <dsp:sp modelId="{9034D19F-C66F-4145-A1A6-D9AF67830A40}">
      <dsp:nvSpPr>
        <dsp:cNvPr id="0" name=""/>
        <dsp:cNvSpPr/>
      </dsp:nvSpPr>
      <dsp:spPr>
        <a:xfrm rot="18900000">
          <a:off x="3596884" y="713728"/>
          <a:ext cx="578365" cy="19408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655109" y="752545"/>
        <a:ext cx="461915" cy="116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7444A-D1A1-4853-B881-F8F8A2B672AA}" type="datetimeFigureOut">
              <a:rPr lang="en-US" smtClean="0"/>
              <a:t>12/17/2019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CB90E-A225-4324-8C33-43B9106088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FCA80-3149-4E77-8A10-61897EDA3B46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13711-36CD-49B6-9950-F52DFEABB444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9F87-2F65-4022-A223-5773581A346C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328A6-DFEA-4DEB-902A-5CD45AEC92C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E4CA-5AE3-4870-BD9C-5EEB663715AB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11FB8-B5F3-49D0-BC3B-869D3A8CDBA7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FF6-C930-49C8-94FB-8F6FD2363FAD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E9CD1-1044-4815-9F42-749864AB9AF7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21573-514C-4F42-BCAD-23F0FC3E15F0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C9D3-68C8-4C7B-8900-91931799374E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28F-8597-4214-9AEE-4076FD5CA71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F8CC-B120-4B42-BEE7-63A5350889A2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258E9-5596-48C3-B804-C76A65717270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7C53-E53C-41B3-812A-684A050FC71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D1511-E534-4630-A1C6-AD2AF8D54CE5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89630-DBCB-471E-ABE0-D32F6A692637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631A-C749-4F96-9D50-34B67FA138ED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2B52B98-6AEB-475D-82BB-A785B0B1CD52}" type="datetime1">
              <a:rPr lang="en-US" smtClean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29000"/>
            <a:ext cx="6436104" cy="1138686"/>
          </a:xfrm>
        </p:spPr>
        <p:txBody>
          <a:bodyPr>
            <a:normAutofit fontScale="90000"/>
          </a:bodyPr>
          <a:lstStyle/>
          <a:p>
            <a:pPr algn="l"/>
            <a:r>
              <a:rPr lang="hu-HU" sz="4400" dirty="0"/>
              <a:t>A framework for debate analysis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25253"/>
            <a:ext cx="6436104" cy="727679"/>
          </a:xfrm>
        </p:spPr>
        <p:txBody>
          <a:bodyPr>
            <a:normAutofit lnSpcReduction="10000"/>
          </a:bodyPr>
          <a:lstStyle/>
          <a:p>
            <a:pPr algn="l"/>
            <a:r>
              <a:rPr lang="hu-HU" sz="1800" dirty="0">
                <a:solidFill>
                  <a:srgbClr val="FF2A03"/>
                </a:solidFill>
              </a:rPr>
              <a:t>András Meleg, 17/12/2019</a:t>
            </a:r>
          </a:p>
          <a:p>
            <a:pPr algn="l"/>
            <a:r>
              <a:rPr lang="hu-HU" sz="1800" dirty="0">
                <a:solidFill>
                  <a:srgbClr val="FF2A03"/>
                </a:solidFill>
              </a:rPr>
              <a:t>Széchenyi István College for Advanced Studies</a:t>
            </a:r>
            <a:endParaRPr lang="en-US" sz="1800" dirty="0">
              <a:solidFill>
                <a:srgbClr val="FF2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060" y="306321"/>
            <a:ext cx="3078749" cy="787168"/>
          </a:xfrm>
        </p:spPr>
        <p:txBody>
          <a:bodyPr anchor="b">
            <a:normAutofit/>
          </a:bodyPr>
          <a:lstStyle/>
          <a:p>
            <a:r>
              <a:rPr lang="hu-HU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Motivation</a:t>
            </a:r>
            <a:endParaRPr 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107" y="306321"/>
            <a:ext cx="4292081" cy="6136424"/>
          </a:xfrm>
        </p:spPr>
        <p:txBody>
          <a:bodyPr anchor="t">
            <a:noAutofit/>
          </a:bodyPr>
          <a:lstStyle/>
          <a:p>
            <a:pPr marL="36900" indent="0" algn="just">
              <a:lnSpc>
                <a:spcPct val="90000"/>
              </a:lnSpc>
              <a:spcAft>
                <a:spcPts val="1000"/>
              </a:spcAft>
              <a:buClr>
                <a:srgbClr val="D89E62"/>
              </a:buClr>
              <a:buSzPct val="90000"/>
              <a:buNone/>
            </a:pPr>
            <a:r>
              <a:rPr lang="hu-HU" sz="2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„Well thank you very much everybody its a pleaure to be here for this historic event. And it certainly was a pleasure to listen to Project Debater. There was a lot of information in that speecs and lots of facts and lots of figuers. </a:t>
            </a:r>
          </a:p>
          <a:p>
            <a:pPr marL="36900" indent="0" algn="just">
              <a:lnSpc>
                <a:spcPct val="90000"/>
              </a:lnSpc>
              <a:spcAft>
                <a:spcPts val="1000"/>
              </a:spcAft>
              <a:buClr>
                <a:srgbClr val="D89E62"/>
              </a:buClr>
              <a:buSzPct val="90000"/>
              <a:buNone/>
            </a:pPr>
            <a:r>
              <a:rPr lang="hu-HU" sz="2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The </a:t>
            </a:r>
            <a:r>
              <a:rPr lang="hu-HU" sz="2200" b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problem </a:t>
            </a:r>
            <a:r>
              <a:rPr lang="hu-HU" sz="2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though is the reality of subsidizing preschools is one which does not deal with the underlying problems </a:t>
            </a:r>
            <a:r>
              <a:rPr lang="hu-HU" sz="22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 society</a:t>
            </a:r>
            <a:r>
              <a:rPr lang="hu-HU" sz="2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, it is one which often makes those worse, and in the end is little more than a politically motivated giveaway for the middle-class.” </a:t>
            </a:r>
          </a:p>
          <a:p>
            <a:pPr marL="36900" indent="0" algn="just">
              <a:lnSpc>
                <a:spcPct val="90000"/>
              </a:lnSpc>
              <a:spcAft>
                <a:spcPts val="1000"/>
              </a:spcAft>
              <a:buClr>
                <a:srgbClr val="D89E62"/>
              </a:buClr>
              <a:buSzPct val="90000"/>
              <a:buNone/>
            </a:pPr>
            <a:endParaRPr lang="hu-HU" sz="2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36900" indent="0" algn="just">
              <a:lnSpc>
                <a:spcPct val="90000"/>
              </a:lnSpc>
              <a:spcAft>
                <a:spcPts val="1000"/>
              </a:spcAft>
              <a:buClr>
                <a:srgbClr val="D89E62"/>
              </a:buClr>
              <a:buSzPct val="90000"/>
              <a:buNone/>
            </a:pPr>
            <a:r>
              <a:rPr lang="hu-HU" sz="2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Harish Natarajan, 2019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EF2E31-5A6C-4B29-95AC-A5E010267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1403131"/>
            <a:ext cx="6642193" cy="405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389F-FAF7-48BF-93C7-F3FD7466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07EC3-054A-4B32-BB65-7D2A43261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51AAA-72B6-41D9-BFE4-A400424E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1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0F8E-A051-42B8-99A1-98119B38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67593F-34A2-412F-B194-74E437C74C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96006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09E4EFC-1310-49B3-A26A-29126DAC4C18}"/>
              </a:ext>
            </a:extLst>
          </p:cNvPr>
          <p:cNvSpPr/>
          <p:nvPr/>
        </p:nvSpPr>
        <p:spPr>
          <a:xfrm>
            <a:off x="4555222" y="1929468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211BFB-6AEA-45BD-8A27-5507AB944CB3}"/>
              </a:ext>
            </a:extLst>
          </p:cNvPr>
          <p:cNvSpPr/>
          <p:nvPr/>
        </p:nvSpPr>
        <p:spPr>
          <a:xfrm>
            <a:off x="4555222" y="2922164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9F81B7-0B80-4DFC-A66C-7B304DCC23F5}"/>
              </a:ext>
            </a:extLst>
          </p:cNvPr>
          <p:cNvSpPr/>
          <p:nvPr/>
        </p:nvSpPr>
        <p:spPr>
          <a:xfrm>
            <a:off x="6249798" y="2922164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94DA99-458E-4066-88F3-91B69B685C8C}"/>
              </a:ext>
            </a:extLst>
          </p:cNvPr>
          <p:cNvSpPr/>
          <p:nvPr/>
        </p:nvSpPr>
        <p:spPr>
          <a:xfrm>
            <a:off x="6221830" y="1929468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2E2B57-0949-4A2C-812E-881872933878}"/>
              </a:ext>
            </a:extLst>
          </p:cNvPr>
          <p:cNvSpPr/>
          <p:nvPr/>
        </p:nvSpPr>
        <p:spPr>
          <a:xfrm>
            <a:off x="4657288" y="3914860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5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B8C7F-61CF-4EBE-ACC4-DA180EEAB044}"/>
              </a:ext>
            </a:extLst>
          </p:cNvPr>
          <p:cNvSpPr/>
          <p:nvPr/>
        </p:nvSpPr>
        <p:spPr>
          <a:xfrm>
            <a:off x="6249798" y="3947021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6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89B156-8D7B-4EB6-A766-BA49FD3DF03E}"/>
              </a:ext>
            </a:extLst>
          </p:cNvPr>
          <p:cNvSpPr/>
          <p:nvPr/>
        </p:nvSpPr>
        <p:spPr>
          <a:xfrm>
            <a:off x="4657288" y="4853470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7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A63688-77AA-44DF-B33C-EF61641B9F04}"/>
              </a:ext>
            </a:extLst>
          </p:cNvPr>
          <p:cNvSpPr/>
          <p:nvPr/>
        </p:nvSpPr>
        <p:spPr>
          <a:xfrm>
            <a:off x="6221831" y="4853470"/>
            <a:ext cx="1023457" cy="654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70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00EA-E0A6-42EF-B55D-62E67EF5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conflict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9C4183-D9DA-47AB-B5D8-D89753A8C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625084"/>
              </p:ext>
            </p:extLst>
          </p:nvPr>
        </p:nvGraphicFramePr>
        <p:xfrm>
          <a:off x="3833769" y="3221373"/>
          <a:ext cx="8837866" cy="2687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4F954D3D-3108-4059-BFB2-F5EC7505CB54}"/>
              </a:ext>
            </a:extLst>
          </p:cNvPr>
          <p:cNvSpPr/>
          <p:nvPr/>
        </p:nvSpPr>
        <p:spPr>
          <a:xfrm rot="10800000">
            <a:off x="7799416" y="4344531"/>
            <a:ext cx="906569" cy="440953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8348BC11-1481-4B5E-85D0-A5CA737A0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69443"/>
              </p:ext>
            </p:extLst>
          </p:nvPr>
        </p:nvGraphicFramePr>
        <p:xfrm>
          <a:off x="514084" y="3481088"/>
          <a:ext cx="5576592" cy="21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8864">
                  <a:extLst>
                    <a:ext uri="{9D8B030D-6E8A-4147-A177-3AD203B41FA5}">
                      <a16:colId xmlns:a16="http://schemas.microsoft.com/office/drawing/2014/main" val="2401454988"/>
                    </a:ext>
                  </a:extLst>
                </a:gridCol>
                <a:gridCol w="1858864">
                  <a:extLst>
                    <a:ext uri="{9D8B030D-6E8A-4147-A177-3AD203B41FA5}">
                      <a16:colId xmlns:a16="http://schemas.microsoft.com/office/drawing/2014/main" val="1605240361"/>
                    </a:ext>
                  </a:extLst>
                </a:gridCol>
                <a:gridCol w="1858864">
                  <a:extLst>
                    <a:ext uri="{9D8B030D-6E8A-4147-A177-3AD203B41FA5}">
                      <a16:colId xmlns:a16="http://schemas.microsoft.com/office/drawing/2014/main" val="3614296438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r>
                        <a:rPr lang="hu-HU" dirty="0"/>
                        <a:t>Ranking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Teampoints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Speakerpoints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401927"/>
                  </a:ext>
                </a:extLst>
              </a:tr>
              <a:tr h="433568">
                <a:tc>
                  <a:txBody>
                    <a:bodyPr/>
                    <a:lstStyle/>
                    <a:p>
                      <a:r>
                        <a:rPr lang="hu-HU" dirty="0"/>
                        <a:t>1st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832028"/>
                  </a:ext>
                </a:extLst>
              </a:tr>
              <a:tr h="433568">
                <a:tc>
                  <a:txBody>
                    <a:bodyPr/>
                    <a:lstStyle/>
                    <a:p>
                      <a:r>
                        <a:rPr lang="hu-HU" dirty="0"/>
                        <a:t>2nd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~ X-2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93272"/>
                  </a:ext>
                </a:extLst>
              </a:tr>
              <a:tr h="433568">
                <a:tc>
                  <a:txBody>
                    <a:bodyPr/>
                    <a:lstStyle/>
                    <a:p>
                      <a:r>
                        <a:rPr lang="hu-HU" dirty="0"/>
                        <a:t>3rd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~ X-4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38704"/>
                  </a:ext>
                </a:extLst>
              </a:tr>
              <a:tr h="433568">
                <a:tc>
                  <a:txBody>
                    <a:bodyPr/>
                    <a:lstStyle/>
                    <a:p>
                      <a:r>
                        <a:rPr lang="hu-HU" dirty="0"/>
                        <a:t>4th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~ X-6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83856"/>
                  </a:ext>
                </a:extLst>
              </a:tr>
            </a:tbl>
          </a:graphicData>
        </a:graphic>
      </p:graphicFrame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BBB1D32C-233F-44B3-9290-108E25B4FF92}"/>
              </a:ext>
            </a:extLst>
          </p:cNvPr>
          <p:cNvSpPr/>
          <p:nvPr/>
        </p:nvSpPr>
        <p:spPr>
          <a:xfrm rot="5400000">
            <a:off x="7799417" y="4344532"/>
            <a:ext cx="906569" cy="440953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884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Calisto MT</vt:lpstr>
      <vt:lpstr>Wingdings 2</vt:lpstr>
      <vt:lpstr>Slate</vt:lpstr>
      <vt:lpstr>A framework for debate analysis</vt:lpstr>
      <vt:lpstr>Motivation</vt:lpstr>
      <vt:lpstr>PowerPoint Presentation</vt:lpstr>
      <vt:lpstr>PowerPoint Presentation</vt:lpstr>
      <vt:lpstr>The conflict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2019-12-17T17:15:53Z</dcterms:created>
  <dcterms:modified xsi:type="dcterms:W3CDTF">2019-12-17T18:21:14Z</dcterms:modified>
</cp:coreProperties>
</file>